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2" autoAdjust="0"/>
    <p:restoredTop sz="94660"/>
  </p:normalViewPr>
  <p:slideViewPr>
    <p:cSldViewPr snapToGrid="0">
      <p:cViewPr varScale="1">
        <p:scale>
          <a:sx n="221" d="100"/>
          <a:sy n="221" d="100"/>
        </p:scale>
        <p:origin x="168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F6E3B-0A87-4144-A2D6-3A54D0F0CA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91927C-BDFE-40B5-BFB4-12B06B0074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7D263-E10E-452F-BD3F-C6178EDD9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EBA3-AD63-4272-A2F9-E2CD9EE52FEC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08382-EF71-42C9-BCA5-99CE5F3C6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95C6C-50AA-47BD-A0E6-81A80CB24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F9BE-A5A5-4869-B873-DCE13102EDB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460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26BD0-C96D-49D2-A90A-C6A397604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8EFC17-A968-4580-BB5D-CD5EAC9D74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C8DA3-C7F6-481B-84D2-A84AAF083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EBA3-AD63-4272-A2F9-E2CD9EE52FEC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748A8-F7B6-46BA-8E38-00982E7B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2D1DC-8B3A-4BFD-B281-315888F68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F9BE-A5A5-4869-B873-DCE13102EDB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724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FD607C-AF5C-4A97-8D9D-44524FBA1C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93960C-D5A0-4A75-9A66-98AFB9B0C1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40D5C-7750-4AE4-9E28-F93416F4A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EBA3-AD63-4272-A2F9-E2CD9EE52FEC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D2A46-3F9C-4045-8D42-DB99D812E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05660-0B1D-4A02-ABFC-8060582BC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F9BE-A5A5-4869-B873-DCE13102EDB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237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58854-B8FF-4435-B1C2-294111F05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D1DEB-3495-4B61-A392-B96B0E65B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FE021-C89E-4C1A-8766-08AAF5E39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EBA3-AD63-4272-A2F9-E2CD9EE52FEC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98718-89AE-4962-A4B2-E30D0A7DF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E85EF-E892-45E1-95F2-0BCF8FE82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F9BE-A5A5-4869-B873-DCE13102EDB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30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72545-1C65-48DE-879E-7391E8FA1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045424-C1BC-40F0-8BC9-D4C9D5FA7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CB439-C3D3-4A3C-AEA8-A85E79332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EBA3-AD63-4272-A2F9-E2CD9EE52FEC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A39B3-3354-4E9B-936A-7A177C1E8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09126-9357-4CAF-917F-F7D52DEC5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F9BE-A5A5-4869-B873-DCE13102EDB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25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460BF-405D-4562-B58D-D30EC425A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35F82-05E4-4909-B79C-0C14C826ED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4A5E30-F47D-4C3B-9AC9-C7EAF7B378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D8874-51B5-4026-B382-47E606317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EBA3-AD63-4272-A2F9-E2CD9EE52FEC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0105EE-9BC5-4587-A642-0AE0A3F5C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B46B0D-F746-4F47-BC17-4E9170E3D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F9BE-A5A5-4869-B873-DCE13102EDB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169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0CBE3-76F0-4771-89DC-CA4B32BF2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4A0BE8-67E2-4CE4-9964-73F121974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1BD356-D959-45FF-9FFF-083E86F59E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B5B756-8BFE-4FFF-AB2F-1CDAE90254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1FE51A-20F8-473D-8A31-9E543A94B7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D4A3A0-1505-49CA-A215-5344080D8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EBA3-AD63-4272-A2F9-E2CD9EE52FEC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49BF10-C470-4AEE-A6F0-213675229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8181F8-6FD1-4B1C-ABF9-4EE61BE5C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F9BE-A5A5-4869-B873-DCE13102EDB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70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390CF-1B3F-402D-BDC8-BBE9BB153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F68C82-ABE1-442D-9266-F56922600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EBA3-AD63-4272-A2F9-E2CD9EE52FEC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0B621D-A6E1-4C99-AFDD-F08D1D951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8C7C69-10C5-473F-8F6F-BE995F3F2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F9BE-A5A5-4869-B873-DCE13102EDB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652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225CF2-CBE0-4C66-9259-2245A9E2A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EBA3-AD63-4272-A2F9-E2CD9EE52FEC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F8A3D4-4D36-403A-96DE-4214FD0B3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2B24D3-572C-418D-82B2-AEB4760E1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F9BE-A5A5-4869-B873-DCE13102EDB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319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DEC9-CB73-46BB-8589-AADCD4A8C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99309-5E23-4969-9E52-99EBC89A1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500D79-FF39-496A-A1BB-33C206087D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DE385A-883A-40F5-9D7F-C9B938FB3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EBA3-AD63-4272-A2F9-E2CD9EE52FEC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DB54A1-10E5-4855-9C93-1DC2B8E03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6D19C5-4CC0-44BF-B2A2-76F3252DA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F9BE-A5A5-4869-B873-DCE13102EDB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97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1929B-DEA1-42EA-8DE6-B7511DA7C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3DF34C-A63E-4ECF-9DBE-7B9F9DDDC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ED14E7-E3B5-42C2-9E1D-9D7E9673FC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DFFB4C-7C75-45B6-AAC4-66FF72DCB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EBA3-AD63-4272-A2F9-E2CD9EE52FEC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F49A45-1D12-46C0-B575-D3FDD5ECC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AEA484-157B-4351-80F2-A9E2D1867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F9BE-A5A5-4869-B873-DCE13102EDB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375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4E6B76-7DDC-4C18-BD32-B73678692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FC2194-D2AD-4316-9C87-959BCE761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A1324-6FC4-4AEB-A56D-8AB2C18DC9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5EBA3-AD63-4272-A2F9-E2CD9EE52FEC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464BD-EF40-4721-ACDF-64A545BFA8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F99FE-918E-4925-BB50-083A933D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2F9BE-A5A5-4869-B873-DCE13102EDB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043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E9998B60-D49D-405F-98A0-38CF6AF5BF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77" y="116731"/>
            <a:ext cx="12192001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3967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CE325BFA-A189-4C84-95B9-13D1EF3AB5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13" y="163384"/>
            <a:ext cx="4800503" cy="3600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8D7BAF3A-4D20-4E46-B3A1-C5D0F0AFC1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856" y="424543"/>
            <a:ext cx="6096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6244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B7A3C9D7-C622-4ACA-BCB4-8417A8AADA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79" y="611253"/>
            <a:ext cx="4572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>
            <a:extLst>
              <a:ext uri="{FF2B5EF4-FFF2-40B4-BE49-F238E27FC236}">
                <a16:creationId xmlns:a16="http://schemas.microsoft.com/office/drawing/2014/main" id="{8646E776-BE85-4A6F-9784-7196AFF6FB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6118" y="699796"/>
            <a:ext cx="4697596" cy="626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6168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Grand écran</PresentationFormat>
  <Paragraphs>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Alain Vertes</dc:creator>
  <cp:lastModifiedBy>Martin Hervieu</cp:lastModifiedBy>
  <cp:revision>1</cp:revision>
  <dcterms:created xsi:type="dcterms:W3CDTF">2021-11-06T08:39:40Z</dcterms:created>
  <dcterms:modified xsi:type="dcterms:W3CDTF">2021-11-10T09:18:49Z</dcterms:modified>
</cp:coreProperties>
</file>