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60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362" autoAdjust="0"/>
    <p:restoredTop sz="94660"/>
  </p:normalViewPr>
  <p:slideViewPr>
    <p:cSldViewPr snapToGrid="0">
      <p:cViewPr varScale="1">
        <p:scale>
          <a:sx n="221" d="100"/>
          <a:sy n="221" d="100"/>
        </p:scale>
        <p:origin x="168" y="3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1F6E3B-0A87-4144-A2D6-3A54D0F0CA5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791927C-BDFE-40B5-BFB4-12B06B0074C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47D263-E10E-452F-BD3F-C6178EDD9C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E5EBA3-AD63-4272-A2F9-E2CD9EE52FEC}" type="datetimeFigureOut">
              <a:rPr lang="en-GB" smtClean="0"/>
              <a:t>10/11/2021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C108382-EF71-42C9-BCA5-99CE5F3C66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595C6C-50AA-47BD-A0E6-81A80CB249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E2F9BE-A5A5-4869-B873-DCE13102EDB4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254606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C26BD0-C96D-49D2-A90A-C6A397604F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A8EFC17-A968-4580-BB5D-CD5EAC9D742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26C8DA3-C7F6-481B-84D2-A84AAF0837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E5EBA3-AD63-4272-A2F9-E2CD9EE52FEC}" type="datetimeFigureOut">
              <a:rPr lang="en-GB" smtClean="0"/>
              <a:t>10/11/2021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DD748A8-F7B6-46BA-8E38-00982E7B12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92D1DC-8B3A-4BFD-B281-315888F68B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E2F9BE-A5A5-4869-B873-DCE13102EDB4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747243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FFD607C-AF5C-4A97-8D9D-44524FBA1C7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E93960C-D5A0-4A75-9A66-98AFB9B0C13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B740D5C-7750-4AE4-9E28-F93416F4A7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E5EBA3-AD63-4272-A2F9-E2CD9EE52FEC}" type="datetimeFigureOut">
              <a:rPr lang="en-GB" smtClean="0"/>
              <a:t>10/11/2021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4D2A46-3F9C-4045-8D42-DB99D812EA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8605660-0B1D-4A02-ABFC-8060582BCF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E2F9BE-A5A5-4869-B873-DCE13102EDB4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062371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A58854-B8FF-4435-B1C2-294111F051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4D1DEB-3495-4B61-A392-B96B0E65B6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6EFE021-C89E-4C1A-8766-08AAF5E39A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E5EBA3-AD63-4272-A2F9-E2CD9EE52FEC}" type="datetimeFigureOut">
              <a:rPr lang="en-GB" smtClean="0"/>
              <a:t>10/11/2021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D98718-89AE-4962-A4B2-E30D0A7DFC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5E85EF-E892-45E1-95F2-0BCF8FE82F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E2F9BE-A5A5-4869-B873-DCE13102EDB4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45303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A72545-1C65-48DE-879E-7391E8FA18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8045424-C1BC-40F0-8BC9-D4C9D5FA7B4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6BCB439-C3D3-4A3C-AEA8-A85E793324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E5EBA3-AD63-4272-A2F9-E2CD9EE52FEC}" type="datetimeFigureOut">
              <a:rPr lang="en-GB" smtClean="0"/>
              <a:t>10/11/2021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F6A39B3-3354-4E9B-936A-7A177C1E8B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E09126-9357-4CAF-917F-F7D52DEC56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E2F9BE-A5A5-4869-B873-DCE13102EDB4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062578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B460BF-405D-4562-B58D-D30EC425A8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B35F82-05E4-4909-B79C-0C14C826ED0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74A5E30-F47D-4C3B-9AC9-C7EAF7B378D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59D8874-51B5-4026-B382-47E606317C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E5EBA3-AD63-4272-A2F9-E2CD9EE52FEC}" type="datetimeFigureOut">
              <a:rPr lang="en-GB" smtClean="0"/>
              <a:t>10/11/2021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00105EE-9BC5-4587-A642-0AE0A3F5C6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8B46B0D-F746-4F47-BC17-4E9170E3D3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E2F9BE-A5A5-4869-B873-DCE13102EDB4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761694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70CBE3-76F0-4771-89DC-CA4B32BF24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44A0BE8-67E2-4CE4-9964-73F121974D3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81BD356-D959-45FF-9FFF-083E86F59EB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4B5B756-8BFE-4FFF-AB2F-1CDAE90254F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11FE51A-20F8-473D-8A31-9E543A94B7D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AD4A3A0-1505-49CA-A215-5344080D80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E5EBA3-AD63-4272-A2F9-E2CD9EE52FEC}" type="datetimeFigureOut">
              <a:rPr lang="en-GB" smtClean="0"/>
              <a:t>10/11/2021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A49BF10-C470-4AEE-A6F0-2136752293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B8181F8-6FD1-4B1C-ABF9-4EE61BE5C4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E2F9BE-A5A5-4869-B873-DCE13102EDB4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87008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B390CF-1B3F-402D-BDC8-BBE9BB153A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5F68C82-ABE1-442D-9266-F569226008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E5EBA3-AD63-4272-A2F9-E2CD9EE52FEC}" type="datetimeFigureOut">
              <a:rPr lang="en-GB" smtClean="0"/>
              <a:t>10/11/2021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B0B621D-A6E1-4C99-AFDD-F08D1D9515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F8C7C69-10C5-473F-8F6F-BE995F3F27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E2F9BE-A5A5-4869-B873-DCE13102EDB4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626522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C225CF2-CBE0-4C66-9259-2245A9E2A8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E5EBA3-AD63-4272-A2F9-E2CD9EE52FEC}" type="datetimeFigureOut">
              <a:rPr lang="en-GB" smtClean="0"/>
              <a:t>10/11/2021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4F8A3D4-4D36-403A-96DE-4214FD0B37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B2B24D3-572C-418D-82B2-AEB4760E1E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E2F9BE-A5A5-4869-B873-DCE13102EDB4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353192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B1DEC9-CB73-46BB-8589-AADCD4A8C3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599309-5E23-4969-9E52-99EBC89A16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C500D79-FF39-496A-A1BB-33C206087D2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0DE385A-883A-40F5-9D7F-C9B938FB30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E5EBA3-AD63-4272-A2F9-E2CD9EE52FEC}" type="datetimeFigureOut">
              <a:rPr lang="en-GB" smtClean="0"/>
              <a:t>10/11/2021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2DB54A1-10E5-4855-9C93-1DC2B8E03E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96D19C5-4CC0-44BF-B2A2-76F3252DAD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E2F9BE-A5A5-4869-B873-DCE13102EDB4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719795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B1929B-DEA1-42EA-8DE6-B7511DA7C2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93DF34C-A63E-4ECF-9DBE-7B9F9DDDC9D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8ED14E7-E3B5-42C2-9E1D-9D7E9673FC7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1DFFB4C-7C75-45B6-AAC4-66FF72DCB3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E5EBA3-AD63-4272-A2F9-E2CD9EE52FEC}" type="datetimeFigureOut">
              <a:rPr lang="en-GB" smtClean="0"/>
              <a:t>10/11/2021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6F49A45-1D12-46C0-B575-D3FDD5ECC8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EAEA484-157B-4351-80F2-A9E2D18670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E2F9BE-A5A5-4869-B873-DCE13102EDB4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563759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24E6B76-7DDC-4C18-BD32-B73678692A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FFC2194-D2AD-4316-9C87-959BCE7617E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B8A1324-6FC4-4AEB-A56D-8AB2C18DC9E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E5EBA3-AD63-4272-A2F9-E2CD9EE52FEC}" type="datetimeFigureOut">
              <a:rPr lang="en-GB" smtClean="0"/>
              <a:t>10/11/2021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B464BD-EF40-4721-ACDF-64A545BFA88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F7F99FE-918E-4925-BB50-083A933DD7D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E2F9BE-A5A5-4869-B873-DCE13102EDB4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390436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>
            <a:extLst>
              <a:ext uri="{FF2B5EF4-FFF2-40B4-BE49-F238E27FC236}">
                <a16:creationId xmlns:a16="http://schemas.microsoft.com/office/drawing/2014/main" id="{E9998B60-D49D-405F-98A0-38CF6AF5BFC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477" y="116731"/>
            <a:ext cx="12192001" cy="548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839672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>
            <a:extLst>
              <a:ext uri="{FF2B5EF4-FFF2-40B4-BE49-F238E27FC236}">
                <a16:creationId xmlns:a16="http://schemas.microsoft.com/office/drawing/2014/main" id="{CE325BFA-A189-4C84-95B9-13D1EF3AB57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2713" y="163384"/>
            <a:ext cx="4800503" cy="36003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99" name="Picture 3">
            <a:extLst>
              <a:ext uri="{FF2B5EF4-FFF2-40B4-BE49-F238E27FC236}">
                <a16:creationId xmlns:a16="http://schemas.microsoft.com/office/drawing/2014/main" id="{8D7BAF3A-4D20-4E46-B3A1-C5D0F0AFC1F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7856" y="424543"/>
            <a:ext cx="6096000" cy="457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962444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>
            <a:extLst>
              <a:ext uri="{FF2B5EF4-FFF2-40B4-BE49-F238E27FC236}">
                <a16:creationId xmlns:a16="http://schemas.microsoft.com/office/drawing/2014/main" id="{B7A3C9D7-C622-4ACA-BCB4-8417A8AADAC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5979" y="611253"/>
            <a:ext cx="4572000" cy="609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Picture 4">
            <a:extLst>
              <a:ext uri="{FF2B5EF4-FFF2-40B4-BE49-F238E27FC236}">
                <a16:creationId xmlns:a16="http://schemas.microsoft.com/office/drawing/2014/main" id="{8646E776-BE85-4A6F-9784-7196AFF6FBE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26118" y="699796"/>
            <a:ext cx="4697596" cy="62634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361689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Grand écran</PresentationFormat>
  <Paragraphs>0</Paragraphs>
  <Slides>3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Alain Vertes</dc:creator>
  <cp:lastModifiedBy>Martin Hervieu</cp:lastModifiedBy>
  <cp:revision>1</cp:revision>
  <dcterms:created xsi:type="dcterms:W3CDTF">2021-11-06T08:39:40Z</dcterms:created>
  <dcterms:modified xsi:type="dcterms:W3CDTF">2021-11-10T09:18:49Z</dcterms:modified>
</cp:coreProperties>
</file>